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118" d="100"/>
          <a:sy n="118" d="100"/>
        </p:scale>
        <p:origin x="252" y="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E53009-8BC8-4C1C-A8A3-36B12BE5F3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4955E3E-7EC7-4F8F-ABE6-C92F7511A0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D09A0C1-6FD4-4DED-836C-A32D0E92C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26139-6EC1-4ACF-AC43-5D56B367089D}" type="datetimeFigureOut">
              <a:rPr lang="es-PE" smtClean="0"/>
              <a:t>24/08/2023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6FC0A03-40C6-4BE6-AFE6-AA8A87BDAE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5AFA472-611E-42AC-9CAE-FAB48D9DCD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FD2C7-7D08-4D1A-AF93-5132525D563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780881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D63F73-A169-4ADE-8CD0-298263BCA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69E29B6-79E3-47AE-8240-90BC554684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5449B7B-2581-47A5-A187-E9AC5B9AA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26139-6EC1-4ACF-AC43-5D56B367089D}" type="datetimeFigureOut">
              <a:rPr lang="es-PE" smtClean="0"/>
              <a:t>24/08/2023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DCE733F-A9F5-4E58-809A-5E7E112FE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0FFF60A-AF2E-4D33-81A7-7348F0B66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FD2C7-7D08-4D1A-AF93-5132525D563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630425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43C280A-CD8E-4EEC-9084-C57F9CCA76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3DC8D1AE-37C3-46D6-8C3C-47C7E46ACF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C70B033-C4C8-4187-800B-940EEA3AD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26139-6EC1-4ACF-AC43-5D56B367089D}" type="datetimeFigureOut">
              <a:rPr lang="es-PE" smtClean="0"/>
              <a:t>24/08/2023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12607F9-E721-4D6E-AB2F-A609B72EE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A190B7-AA0B-4C9A-9DB6-202EF1296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FD2C7-7D08-4D1A-AF93-5132525D563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84484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1A8973-C7BA-4202-9768-53A4F2DF9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9F9A37E-E770-4573-8904-453546EC5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3F323FC-2438-4A67-BE54-609F59622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26139-6EC1-4ACF-AC43-5D56B367089D}" type="datetimeFigureOut">
              <a:rPr lang="es-PE" smtClean="0"/>
              <a:t>24/08/2023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C38F41-6DCF-441B-A260-E421EB51D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16E75EF-3BC0-485E-B32D-21A69A2BA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FD2C7-7D08-4D1A-AF93-5132525D563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576891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C873FD-E53B-4450-878F-E534B38C1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883B486-36D8-4B92-A61B-2D0F757D8E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7AD6103-07B6-4559-B1F1-D8BCA3B69E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26139-6EC1-4ACF-AC43-5D56B367089D}" type="datetimeFigureOut">
              <a:rPr lang="es-PE" smtClean="0"/>
              <a:t>24/08/2023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0E26963-0FE1-487C-8282-2D0B70048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698C110-676D-43C2-B8FA-B92974AFB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FD2C7-7D08-4D1A-AF93-5132525D563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97028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385382-1C4B-4B33-B195-87F7E1048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1FC527-9507-4480-AA5B-92B698F945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8A65B0C-BA64-495D-8475-0BBFF5E5B1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0F379F-0654-4C04-9A4F-1B4CD47D5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26139-6EC1-4ACF-AC43-5D56B367089D}" type="datetimeFigureOut">
              <a:rPr lang="es-PE" smtClean="0"/>
              <a:t>24/08/2023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0430E00-0BEF-4B3C-8436-9EEB0EB0E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2637218-20DF-4B84-B627-C1209723A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FD2C7-7D08-4D1A-AF93-5132525D563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7266520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DC4FF5-6259-430B-80D1-E002524D0D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F170757-6E96-4EB8-8633-5B3F6A89F4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53115FE-4BE6-4E7D-AA14-8DD30B289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9D2679B-CBBC-4F59-BE9C-1F9E5DEFCC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09AE9FF-F60A-4AE3-8ED1-166FAB4061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41B0FA3-5A64-4CEA-902E-75C39ED39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26139-6EC1-4ACF-AC43-5D56B367089D}" type="datetimeFigureOut">
              <a:rPr lang="es-PE" smtClean="0"/>
              <a:t>24/08/2023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A9193B7-AE4D-4DD7-9F22-1B90A232B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1CD07200-57BF-491D-A4BB-371CACCED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FD2C7-7D08-4D1A-AF93-5132525D563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575974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4377B4-1D57-4DC3-9763-9A3BCD628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9CCEA34-45E6-4BB5-936C-5803FE5EE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26139-6EC1-4ACF-AC43-5D56B367089D}" type="datetimeFigureOut">
              <a:rPr lang="es-PE" smtClean="0"/>
              <a:t>24/08/2023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5F6FE92-BD2F-4965-94DA-BC68C6C1D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CAD12393-0C18-484A-95FC-1FE7D629D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FD2C7-7D08-4D1A-AF93-5132525D563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971202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AED260A-8CE3-4ACF-BA99-7B2638678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26139-6EC1-4ACF-AC43-5D56B367089D}" type="datetimeFigureOut">
              <a:rPr lang="es-PE" smtClean="0"/>
              <a:t>24/08/2023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CA5CB83-41CB-4103-BA0D-ED67D72547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B5A104D-5C38-454B-8D55-FA53C2785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FD2C7-7D08-4D1A-AF93-5132525D563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72892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D863E9-2856-4CF4-B31A-60DDC50CF9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322788-2913-40E9-ADAE-1D0949F807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99FAF10-9D64-4B30-A507-D3D131BC54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92F1CAD-B662-432F-8C17-2F59BE00A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26139-6EC1-4ACF-AC43-5D56B367089D}" type="datetimeFigureOut">
              <a:rPr lang="es-PE" smtClean="0"/>
              <a:t>24/08/2023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21E7BB5-A391-40FB-988D-E8E06E1D9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4C494AB-2171-41D4-90B3-828BE5306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FD2C7-7D08-4D1A-AF93-5132525D563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33131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216859-BDB9-405F-AD07-F8767C4E2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05CB3F9-5A47-4EF0-815A-364037D8C3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E6CC8705-05A6-47C4-AF5E-8DA2E29EF5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B6F3006-E23A-46DD-8740-4EF96D64E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826139-6EC1-4ACF-AC43-5D56B367089D}" type="datetimeFigureOut">
              <a:rPr lang="es-PE" smtClean="0"/>
              <a:t>24/08/2023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90779E9-EF5E-4684-A7C1-B993FFCD5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25D2EEA-4F9C-412C-9C4C-39812FBCC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FD2C7-7D08-4D1A-AF93-5132525D563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197017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8A93161-33ED-4A72-A7EA-7B1E80A164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04363B4-9874-4840-BBEE-E8C8AF7C83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AEE76D0-DF4C-416E-A6AF-DE81281483F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826139-6EC1-4ACF-AC43-5D56B367089D}" type="datetimeFigureOut">
              <a:rPr lang="es-PE" smtClean="0"/>
              <a:t>24/08/2023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CBAC8A8-373C-4C57-A416-C0216B17AD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3EA92BD-E767-4BAB-B145-03ED5401DA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AFD2C7-7D08-4D1A-AF93-5132525D5632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24955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1882D757-79A2-446E-8F60-88528704D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58945" y="-347958"/>
            <a:ext cx="12450945" cy="755796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8A54FE0-A6CA-4AC1-A2BC-42AAEBD17F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55552" y="2235200"/>
            <a:ext cx="9144000" cy="2387600"/>
          </a:xfrm>
        </p:spPr>
        <p:txBody>
          <a:bodyPr>
            <a:noAutofit/>
          </a:bodyPr>
          <a:lstStyle/>
          <a:p>
            <a:r>
              <a:rPr lang="es-ES" sz="5400" b="1" dirty="0">
                <a:solidFill>
                  <a:schemeClr val="accent2">
                    <a:lumMod val="50000"/>
                  </a:schemeClr>
                </a:solidFill>
                <a:latin typeface="Algerian" panose="04020705040A02060702" pitchFamily="82" charset="0"/>
              </a:rPr>
              <a:t>Algoritmo de ordenamiento de burbuja</a:t>
            </a:r>
            <a:endParaRPr lang="es-PE" sz="5400" b="1" dirty="0">
              <a:solidFill>
                <a:schemeClr val="accent2">
                  <a:lumMod val="50000"/>
                </a:schemeClr>
              </a:soli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3394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n 9">
            <a:extLst>
              <a:ext uri="{FF2B5EF4-FFF2-40B4-BE49-F238E27FC236}">
                <a16:creationId xmlns:a16="http://schemas.microsoft.com/office/drawing/2014/main" id="{B8DFEAA0-1FA7-4C67-B3BA-30B8EE9B80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05515" y="0"/>
            <a:ext cx="13497515" cy="685800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313DE3CD-D745-401D-A5C1-F69E3315CD2E}"/>
              </a:ext>
            </a:extLst>
          </p:cNvPr>
          <p:cNvSpPr txBox="1"/>
          <p:nvPr/>
        </p:nvSpPr>
        <p:spPr>
          <a:xfrm>
            <a:off x="639270" y="1027688"/>
            <a:ext cx="5284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400" b="1" dirty="0">
                <a:solidFill>
                  <a:schemeClr val="accent2">
                    <a:lumMod val="50000"/>
                  </a:schemeClr>
                </a:solidFill>
                <a:latin typeface="Broadway" panose="04040905080B02020502" pitchFamily="82" charset="0"/>
              </a:rPr>
              <a:t>QUE ES ALGORITMO DE ORDENAMIENTO DE BURBUJA</a:t>
            </a:r>
            <a:endParaRPr lang="es-PE" sz="2400" b="1" dirty="0">
              <a:solidFill>
                <a:schemeClr val="accent2">
                  <a:lumMod val="50000"/>
                </a:schemeClr>
              </a:solidFill>
              <a:latin typeface="Broadway" panose="04040905080B02020502" pitchFamily="8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690C777F-B017-4B8D-973A-E876D74A22FD}"/>
              </a:ext>
            </a:extLst>
          </p:cNvPr>
          <p:cNvSpPr txBox="1"/>
          <p:nvPr/>
        </p:nvSpPr>
        <p:spPr>
          <a:xfrm>
            <a:off x="1351370" y="2969777"/>
            <a:ext cx="233050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>
                <a:solidFill>
                  <a:schemeClr val="accent2">
                    <a:lumMod val="50000"/>
                  </a:schemeClr>
                </a:solidFill>
              </a:rPr>
              <a:t>El ordenamiento de burbuja es un algoritmo simple de clasificación que compara y ajusta pares de elementos adyacentes en una lista hasta que estén en el orden correcto.</a:t>
            </a:r>
            <a:endParaRPr lang="es-PE" dirty="0">
              <a:solidFill>
                <a:schemeClr val="accent2">
                  <a:lumMod val="50000"/>
                </a:schemeClr>
              </a:solidFill>
            </a:endParaRP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3851CFE-5374-4D13-914B-C09C51DB87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7083" y="3525140"/>
            <a:ext cx="1790361" cy="1793888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9" name="CuadroTexto 8">
            <a:extLst>
              <a:ext uri="{FF2B5EF4-FFF2-40B4-BE49-F238E27FC236}">
                <a16:creationId xmlns:a16="http://schemas.microsoft.com/office/drawing/2014/main" id="{82CFFFFC-7CE7-41B7-812E-FD57EB523188}"/>
              </a:ext>
            </a:extLst>
          </p:cNvPr>
          <p:cNvSpPr txBox="1"/>
          <p:nvPr/>
        </p:nvSpPr>
        <p:spPr>
          <a:xfrm>
            <a:off x="7363752" y="550258"/>
            <a:ext cx="330155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0" i="0" dirty="0">
                <a:solidFill>
                  <a:srgbClr val="374151"/>
                </a:solidFill>
                <a:effectLst/>
                <a:latin typeface="Söhne"/>
              </a:rPr>
              <a:t> </a:t>
            </a:r>
            <a:r>
              <a:rPr lang="es-ES" b="0" i="0" dirty="0">
                <a:solidFill>
                  <a:schemeClr val="accent2">
                    <a:lumMod val="50000"/>
                  </a:schemeClr>
                </a:solidFill>
                <a:effectLst/>
                <a:latin typeface="Söhne"/>
              </a:rPr>
              <a:t>el algoritmo de ordenamiento de burbuja, generalmente necesitas un lenguaje de programación y una lista o matriz de elementos que deseas ordenar. Puedes usar cualquier lenguaje de programación, ya sea Python, Java, C++, etc.,</a:t>
            </a:r>
            <a:endParaRPr lang="es-PE" dirty="0">
              <a:solidFill>
                <a:schemeClr val="accent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33297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6CDBAE24-143C-40AB-B687-B7058A10F0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34669"/>
            <a:ext cx="12192000" cy="7646973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F794A84A-9E74-4CCC-BACA-59E1CB90C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575" y="0"/>
            <a:ext cx="53348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68226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83</Words>
  <Application>Microsoft Office PowerPoint</Application>
  <PresentationFormat>Panorámica</PresentationFormat>
  <Paragraphs>4</Paragraphs>
  <Slides>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10" baseType="lpstr">
      <vt:lpstr>Algerian</vt:lpstr>
      <vt:lpstr>Arial</vt:lpstr>
      <vt:lpstr>Broadway</vt:lpstr>
      <vt:lpstr>Calibri</vt:lpstr>
      <vt:lpstr>Calibri Light</vt:lpstr>
      <vt:lpstr>Söhne</vt:lpstr>
      <vt:lpstr>Tema de Office</vt:lpstr>
      <vt:lpstr>Algoritmo de ordenamiento de burbuja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Algoritmo de ordenamiento de burbuja</dc:title>
  <dc:creator>Alumno</dc:creator>
  <cp:lastModifiedBy>Alumno</cp:lastModifiedBy>
  <cp:revision>5</cp:revision>
  <dcterms:created xsi:type="dcterms:W3CDTF">2023-08-24T20:09:34Z</dcterms:created>
  <dcterms:modified xsi:type="dcterms:W3CDTF">2023-08-24T20:48:14Z</dcterms:modified>
</cp:coreProperties>
</file>

<file path=docProps/thumbnail.jpeg>
</file>